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59" r:id="rId7"/>
    <p:sldId id="261" r:id="rId8"/>
    <p:sldId id="262" r:id="rId9"/>
    <p:sldId id="263" r:id="rId10"/>
    <p:sldId id="264" r:id="rId11"/>
    <p:sldId id="266" r:id="rId12"/>
    <p:sldId id="268" r:id="rId13"/>
    <p:sldId id="267" r:id="rId1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6E5B"/>
    <a:srgbClr val="1E3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6" d="100"/>
          <a:sy n="106" d="100"/>
        </p:scale>
        <p:origin x="-1404" y="-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55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818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5386387" y="396875"/>
            <a:ext cx="1671638" cy="84518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1476" y="396875"/>
            <a:ext cx="4849813" cy="84518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92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94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1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71476" y="2311401"/>
            <a:ext cx="3260725" cy="6537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97301" y="2311401"/>
            <a:ext cx="3260725" cy="6537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23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07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6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54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07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08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BFC6F-2667-46E0-AA8E-344EF299C36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3BF1C-34EF-40F1-87D1-29B7D15DC3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95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07607" y="745739"/>
            <a:ext cx="10921213" cy="5981890"/>
          </a:xfrm>
          <a:prstGeom prst="rect">
            <a:avLst/>
          </a:prstGeom>
          <a:solidFill>
            <a:srgbClr val="1E3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김선주\Documents\GitHub\Blockchain77\New.No.028\rewards-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1"/>
          <a:stretch/>
        </p:blipFill>
        <p:spPr bwMode="auto">
          <a:xfrm>
            <a:off x="3673475" y="2204864"/>
            <a:ext cx="2559050" cy="17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517476" y="0"/>
            <a:ext cx="10921213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7980" y="4790139"/>
            <a:ext cx="2730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2"/>
                </a:solidFill>
              </a:rPr>
              <a:t>김선주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7849" y="4104611"/>
            <a:ext cx="2730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2"/>
                </a:solidFill>
              </a:rPr>
              <a:t>Clone Coding</a:t>
            </a:r>
          </a:p>
          <a:p>
            <a:pPr algn="ctr"/>
            <a:r>
              <a:rPr lang="en-US" altLang="ko-KR" sz="1600" dirty="0" smtClean="0">
                <a:solidFill>
                  <a:schemeClr val="bg2"/>
                </a:solidFill>
              </a:rPr>
              <a:t>-version-</a:t>
            </a:r>
            <a:endParaRPr lang="ko-KR" altLang="en-US" sz="1600" dirty="0">
              <a:solidFill>
                <a:schemeClr val="bg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507607" y="6121860"/>
            <a:ext cx="10921213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7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김선주\Desktop\블록체인 자료\KakaoTalk_20221014_03075529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48" b="-676"/>
          <a:stretch/>
        </p:blipFill>
        <p:spPr bwMode="auto">
          <a:xfrm>
            <a:off x="668524" y="2057910"/>
            <a:ext cx="8496944" cy="216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231576" y="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231576" y="612186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0592" y="2036751"/>
            <a:ext cx="7200800" cy="2148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96616" y="4316092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html &amp; </a:t>
            </a:r>
            <a:r>
              <a:rPr lang="en-US" altLang="ko-KR" sz="1100" b="1" dirty="0" err="1" smtClean="0">
                <a:solidFill>
                  <a:srgbClr val="FF0000"/>
                </a:solidFill>
              </a:rPr>
              <a:t>css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로 구조로 구현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480" y="188640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2"/>
                </a:solidFill>
              </a:rPr>
              <a:t>4</a:t>
            </a:r>
            <a:r>
              <a:rPr lang="en-US" altLang="ko-KR" sz="2000" dirty="0" smtClean="0">
                <a:solidFill>
                  <a:schemeClr val="bg2"/>
                </a:solidFill>
              </a:rPr>
              <a:t>. </a:t>
            </a:r>
            <a:r>
              <a:rPr lang="ko-KR" altLang="en-US" sz="2000" dirty="0" smtClean="0">
                <a:solidFill>
                  <a:schemeClr val="bg2"/>
                </a:solidFill>
              </a:rPr>
              <a:t>클론 메인 페이지 구조 </a:t>
            </a:r>
            <a:r>
              <a:rPr lang="ko-KR" altLang="en-US" sz="2000" dirty="0" err="1" smtClean="0">
                <a:solidFill>
                  <a:schemeClr val="bg2"/>
                </a:solidFill>
              </a:rPr>
              <a:t>미리보기</a:t>
            </a:r>
            <a:r>
              <a:rPr lang="ko-KR" altLang="en-US" sz="2000" dirty="0" smtClean="0">
                <a:solidFill>
                  <a:schemeClr val="bg2"/>
                </a:solidFill>
              </a:rPr>
              <a:t> </a:t>
            </a:r>
            <a:endParaRPr lang="en-US" altLang="ko-KR" sz="20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07607" y="745739"/>
            <a:ext cx="10921213" cy="5981890"/>
          </a:xfrm>
          <a:prstGeom prst="rect">
            <a:avLst/>
          </a:prstGeom>
          <a:solidFill>
            <a:srgbClr val="1E3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김선주\Documents\GitHub\Blockchain77\New.No.028\rewards-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1"/>
          <a:stretch/>
        </p:blipFill>
        <p:spPr bwMode="auto">
          <a:xfrm>
            <a:off x="3673475" y="2537365"/>
            <a:ext cx="2559050" cy="17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517476" y="0"/>
            <a:ext cx="10921213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507607" y="6121860"/>
            <a:ext cx="10921213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2480" y="188640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/>
                </a:solidFill>
              </a:rPr>
              <a:t>5</a:t>
            </a:r>
            <a:r>
              <a:rPr lang="en-US" altLang="ko-KR" sz="2000" dirty="0" smtClean="0">
                <a:solidFill>
                  <a:schemeClr val="bg2"/>
                </a:solidFill>
              </a:rPr>
              <a:t>. </a:t>
            </a:r>
            <a:r>
              <a:rPr lang="ko-KR" altLang="en-US" sz="2000" dirty="0" smtClean="0">
                <a:solidFill>
                  <a:schemeClr val="bg2"/>
                </a:solidFill>
              </a:rPr>
              <a:t>클론 메인 페이지 시현 </a:t>
            </a:r>
            <a:endParaRPr lang="en-US" altLang="ko-KR" sz="20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7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07607" y="745739"/>
            <a:ext cx="10921213" cy="5981890"/>
          </a:xfrm>
          <a:prstGeom prst="rect">
            <a:avLst/>
          </a:prstGeom>
          <a:solidFill>
            <a:srgbClr val="1E3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517476" y="0"/>
            <a:ext cx="10921213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507607" y="6121860"/>
            <a:ext cx="10921213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2480" y="188640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2"/>
                </a:solidFill>
              </a:rPr>
              <a:t>6</a:t>
            </a:r>
            <a:r>
              <a:rPr lang="en-US" altLang="ko-KR" sz="2000" dirty="0" smtClean="0">
                <a:solidFill>
                  <a:schemeClr val="bg2"/>
                </a:solidFill>
              </a:rPr>
              <a:t>. </a:t>
            </a:r>
            <a:r>
              <a:rPr lang="ko-KR" altLang="en-US" sz="2000" dirty="0" smtClean="0">
                <a:solidFill>
                  <a:schemeClr val="bg2"/>
                </a:solidFill>
              </a:rPr>
              <a:t>클론 메인 페이지 관련 이슈 </a:t>
            </a:r>
            <a:endParaRPr lang="en-US" altLang="ko-KR" sz="2000" dirty="0" smtClean="0">
              <a:solidFill>
                <a:schemeClr val="bg2"/>
              </a:solidFill>
            </a:endParaRPr>
          </a:p>
        </p:txBody>
      </p:sp>
      <p:pic>
        <p:nvPicPr>
          <p:cNvPr id="2" name="KakaoTalk_20221014_03074726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705"/>
          <a:stretch/>
        </p:blipFill>
        <p:spPr>
          <a:xfrm>
            <a:off x="272480" y="962944"/>
            <a:ext cx="9400184" cy="4932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5225" y="6170333"/>
            <a:ext cx="980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2"/>
                </a:solidFill>
              </a:rPr>
              <a:t>해결 방안 </a:t>
            </a:r>
            <a:r>
              <a:rPr lang="en-US" altLang="ko-KR" sz="1200" dirty="0" smtClean="0">
                <a:solidFill>
                  <a:schemeClr val="bg2"/>
                </a:solidFill>
              </a:rPr>
              <a:t>: </a:t>
            </a:r>
            <a:r>
              <a:rPr lang="ko-KR" altLang="en-US" sz="1200" dirty="0" smtClean="0">
                <a:solidFill>
                  <a:schemeClr val="bg2"/>
                </a:solidFill>
              </a:rPr>
              <a:t>왼쪽 혹은 오른쪽에서 오는 텍스트 애니메이션에  </a:t>
            </a:r>
            <a:r>
              <a:rPr lang="en-US" altLang="ko-KR" sz="1200" dirty="0" smtClean="0">
                <a:solidFill>
                  <a:schemeClr val="bg2"/>
                </a:solidFill>
              </a:rPr>
              <a:t>overflow: hidden; </a:t>
            </a:r>
            <a:r>
              <a:rPr lang="ko-KR" altLang="en-US" sz="1200" dirty="0" smtClean="0">
                <a:solidFill>
                  <a:schemeClr val="bg2"/>
                </a:solidFill>
              </a:rPr>
              <a:t>코드가 작동 되지 않은 오류로 추정</a:t>
            </a:r>
            <a:r>
              <a:rPr lang="en-US" altLang="ko-KR" sz="1200" dirty="0" smtClean="0">
                <a:solidFill>
                  <a:schemeClr val="bg2"/>
                </a:solidFill>
              </a:rPr>
              <a:t>,</a:t>
            </a:r>
            <a:r>
              <a:rPr lang="ko-KR" altLang="en-US" sz="1200" dirty="0" smtClean="0">
                <a:solidFill>
                  <a:schemeClr val="bg2"/>
                </a:solidFill>
              </a:rPr>
              <a:t> </a:t>
            </a:r>
            <a:endParaRPr lang="en-US" altLang="ko-KR" sz="1200" dirty="0" smtClean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</a:rPr>
              <a:t> </a:t>
            </a:r>
            <a:r>
              <a:rPr lang="en-US" altLang="ko-KR" sz="1200" dirty="0" smtClean="0">
                <a:solidFill>
                  <a:schemeClr val="bg2"/>
                </a:solidFill>
              </a:rPr>
              <a:t>              1</a:t>
            </a:r>
            <a:r>
              <a:rPr lang="ko-KR" altLang="en-US" sz="1200" dirty="0" smtClean="0">
                <a:solidFill>
                  <a:schemeClr val="bg2"/>
                </a:solidFill>
              </a:rPr>
              <a:t>차로 </a:t>
            </a:r>
            <a:r>
              <a:rPr lang="ko-KR" altLang="en-US" sz="1200" dirty="0" err="1" smtClean="0">
                <a:solidFill>
                  <a:schemeClr val="bg2"/>
                </a:solidFill>
              </a:rPr>
              <a:t>뷰포트</a:t>
            </a:r>
            <a:r>
              <a:rPr lang="ko-KR" altLang="en-US" sz="1200" dirty="0" smtClean="0">
                <a:solidFill>
                  <a:schemeClr val="bg2"/>
                </a:solidFill>
              </a:rPr>
              <a:t> 안에서 애니메이션 해결</a:t>
            </a:r>
            <a:r>
              <a:rPr lang="en-US" altLang="ko-KR" sz="1200" dirty="0">
                <a:solidFill>
                  <a:schemeClr val="bg2"/>
                </a:solidFill>
              </a:rPr>
              <a:t> </a:t>
            </a:r>
            <a:r>
              <a:rPr lang="ko-KR" altLang="en-US" sz="1200" dirty="0" smtClean="0">
                <a:solidFill>
                  <a:schemeClr val="bg2"/>
                </a:solidFill>
              </a:rPr>
              <a:t>후 새로 고침 시 맨 위로 스크롤 이동하도록 구현  </a:t>
            </a:r>
            <a:endParaRPr lang="en-US" altLang="ko-KR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3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517476" y="0"/>
            <a:ext cx="10921213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507607" y="6121860"/>
            <a:ext cx="10921213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2480" y="188640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/>
                </a:solidFill>
              </a:rPr>
              <a:t>7</a:t>
            </a:r>
            <a:r>
              <a:rPr lang="en-US" altLang="ko-KR" sz="2000" dirty="0" smtClean="0">
                <a:solidFill>
                  <a:schemeClr val="bg2"/>
                </a:solidFill>
              </a:rPr>
              <a:t>. </a:t>
            </a:r>
            <a:r>
              <a:rPr lang="ko-KR" altLang="en-US" sz="2000" dirty="0" smtClean="0">
                <a:solidFill>
                  <a:schemeClr val="bg2"/>
                </a:solidFill>
              </a:rPr>
              <a:t>프로젝트 소감</a:t>
            </a:r>
            <a:endParaRPr lang="en-US" altLang="ko-KR" sz="2000" dirty="0" smtClean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74" y="1439924"/>
            <a:ext cx="4508190" cy="414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3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31576" y="745739"/>
            <a:ext cx="10225136" cy="5981890"/>
          </a:xfrm>
          <a:prstGeom prst="rect">
            <a:avLst/>
          </a:prstGeom>
          <a:solidFill>
            <a:srgbClr val="1E3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231576" y="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2480" y="334137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2"/>
                </a:solidFill>
              </a:rPr>
              <a:t>목차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480" y="1005996"/>
            <a:ext cx="3600400" cy="4846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프로젝트 일정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원본 메인 페이지 </a:t>
            </a:r>
            <a:r>
              <a:rPr lang="ko-KR" altLang="en-US" sz="1600" dirty="0" err="1" smtClean="0">
                <a:solidFill>
                  <a:schemeClr val="bg2"/>
                </a:solidFill>
              </a:rPr>
              <a:t>미리보기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원본 메인 페이지 관련 이슈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클론 메인 페이지 구조 </a:t>
            </a:r>
            <a:r>
              <a:rPr lang="ko-KR" altLang="en-US" sz="1600" dirty="0" err="1" smtClean="0">
                <a:solidFill>
                  <a:schemeClr val="bg2"/>
                </a:solidFill>
              </a:rPr>
              <a:t>미리보기</a:t>
            </a:r>
            <a:r>
              <a:rPr lang="ko-KR" altLang="en-US" sz="1600" dirty="0" smtClean="0">
                <a:solidFill>
                  <a:schemeClr val="bg2"/>
                </a:solidFill>
              </a:rPr>
              <a:t> </a:t>
            </a: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클론 메인 페이지 시현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클론 홈페이지 관련 이슈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프로젝트 소감 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31576" y="612186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1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31576" y="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2480" y="260648"/>
            <a:ext cx="22322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/>
                </a:solidFill>
              </a:rPr>
              <a:t>1. </a:t>
            </a:r>
            <a:r>
              <a:rPr lang="ko-KR" altLang="en-US" sz="2000" dirty="0" smtClean="0">
                <a:solidFill>
                  <a:schemeClr val="bg2"/>
                </a:solidFill>
              </a:rPr>
              <a:t>프로젝트 일정</a:t>
            </a:r>
            <a:endParaRPr lang="en-US" altLang="ko-KR" sz="2000" dirty="0" smtClean="0">
              <a:solidFill>
                <a:schemeClr val="bg2"/>
              </a:solidFill>
            </a:endParaRPr>
          </a:p>
          <a:p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31576" y="745739"/>
            <a:ext cx="10225136" cy="5981890"/>
          </a:xfrm>
          <a:prstGeom prst="rect">
            <a:avLst/>
          </a:prstGeom>
          <a:solidFill>
            <a:srgbClr val="1E3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231576" y="612186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25"/>
          <a:stretch/>
        </p:blipFill>
        <p:spPr bwMode="auto">
          <a:xfrm>
            <a:off x="319624" y="1556791"/>
            <a:ext cx="9266752" cy="374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7875" y="891457"/>
            <a:ext cx="3986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2"/>
                </a:solidFill>
              </a:rPr>
              <a:t>프로젝트 기간 </a:t>
            </a:r>
            <a:r>
              <a:rPr lang="en-US" altLang="ko-KR" sz="1600" dirty="0" smtClean="0">
                <a:solidFill>
                  <a:schemeClr val="bg2"/>
                </a:solidFill>
              </a:rPr>
              <a:t>: 10/6~10/13 (</a:t>
            </a:r>
            <a:r>
              <a:rPr lang="ko-KR" altLang="en-US" sz="1600" dirty="0" smtClean="0">
                <a:solidFill>
                  <a:schemeClr val="bg2"/>
                </a:solidFill>
              </a:rPr>
              <a:t>총 </a:t>
            </a:r>
            <a:r>
              <a:rPr lang="en-US" altLang="ko-KR" sz="1600" dirty="0">
                <a:solidFill>
                  <a:schemeClr val="bg2"/>
                </a:solidFill>
              </a:rPr>
              <a:t>8</a:t>
            </a:r>
            <a:r>
              <a:rPr lang="ko-KR" altLang="en-US" sz="1600" dirty="0" smtClean="0">
                <a:solidFill>
                  <a:schemeClr val="bg2"/>
                </a:solidFill>
              </a:rPr>
              <a:t>일</a:t>
            </a:r>
            <a:r>
              <a:rPr lang="en-US" altLang="ko-KR" sz="1600" dirty="0" smtClean="0">
                <a:solidFill>
                  <a:schemeClr val="bg2"/>
                </a:solidFill>
              </a:rPr>
              <a:t>) 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5673080" y="3019236"/>
            <a:ext cx="2520280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19355" y="3019236"/>
            <a:ext cx="3986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2"/>
                </a:solidFill>
              </a:rPr>
              <a:t>원본 홈페이지 구성 파악 및 계획</a:t>
            </a:r>
            <a:endParaRPr lang="en-US" altLang="ko-KR" sz="1200" dirty="0">
              <a:solidFill>
                <a:schemeClr val="bg2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7041232" y="3342509"/>
            <a:ext cx="2520280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85249" y="3356992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2"/>
                </a:solidFill>
              </a:rPr>
              <a:t>HTML </a:t>
            </a:r>
            <a:r>
              <a:rPr lang="ko-KR" altLang="en-US" sz="1200" dirty="0" smtClean="0">
                <a:solidFill>
                  <a:schemeClr val="bg2"/>
                </a:solidFill>
              </a:rPr>
              <a:t>구조 </a:t>
            </a:r>
            <a:r>
              <a:rPr lang="en-US" altLang="ko-KR" sz="1200" dirty="0" smtClean="0">
                <a:solidFill>
                  <a:schemeClr val="bg2"/>
                </a:solidFill>
              </a:rPr>
              <a:t>/ CSS </a:t>
            </a:r>
            <a:r>
              <a:rPr lang="ko-KR" altLang="en-US" sz="1200" dirty="0" smtClean="0">
                <a:solidFill>
                  <a:schemeClr val="bg2"/>
                </a:solidFill>
              </a:rPr>
              <a:t>구성 계</a:t>
            </a:r>
            <a:r>
              <a:rPr lang="ko-KR" altLang="en-US" sz="1200" dirty="0">
                <a:solidFill>
                  <a:schemeClr val="bg2"/>
                </a:solidFill>
              </a:rPr>
              <a:t>획</a:t>
            </a:r>
            <a:endParaRPr lang="en-US" altLang="ko-KR" sz="1200" dirty="0">
              <a:solidFill>
                <a:schemeClr val="bg2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96441" y="3861048"/>
            <a:ext cx="2520280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4227" y="3886921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2"/>
                </a:solidFill>
              </a:rPr>
              <a:t>메인 </a:t>
            </a:r>
            <a:r>
              <a:rPr lang="en-US" altLang="ko-KR" sz="1200" dirty="0" smtClean="0">
                <a:solidFill>
                  <a:schemeClr val="bg2"/>
                </a:solidFill>
              </a:rPr>
              <a:t>HTML &amp; CSS </a:t>
            </a:r>
            <a:r>
              <a:rPr lang="ko-KR" altLang="en-US" sz="1200" dirty="0" smtClean="0">
                <a:solidFill>
                  <a:schemeClr val="bg2"/>
                </a:solidFill>
              </a:rPr>
              <a:t>구</a:t>
            </a:r>
            <a:r>
              <a:rPr lang="ko-KR" altLang="en-US" sz="1200" dirty="0">
                <a:solidFill>
                  <a:schemeClr val="bg2"/>
                </a:solidFill>
              </a:rPr>
              <a:t>현</a:t>
            </a:r>
            <a:endParaRPr lang="en-US" altLang="ko-KR" sz="1200" dirty="0">
              <a:solidFill>
                <a:schemeClr val="bg2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923908" y="3861048"/>
            <a:ext cx="2677164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24808" y="3886921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2"/>
                </a:solidFill>
              </a:rPr>
              <a:t>각 스크롤 별 기능 구현</a:t>
            </a:r>
            <a:endParaRPr lang="en-US" altLang="ko-KR" sz="1200" dirty="0">
              <a:solidFill>
                <a:schemeClr val="bg2"/>
              </a:solidFill>
            </a:endParaRPr>
          </a:p>
          <a:p>
            <a:r>
              <a:rPr lang="en-US" altLang="ko-KR" sz="1200" dirty="0" smtClean="0">
                <a:solidFill>
                  <a:schemeClr val="bg2"/>
                </a:solidFill>
              </a:rPr>
              <a:t>(animation &amp; auto sliding)</a:t>
            </a:r>
            <a:endParaRPr lang="en-US" altLang="ko-KR" sz="1200" dirty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01072" y="3979253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2"/>
                </a:solidFill>
              </a:rPr>
              <a:t>부족한 </a:t>
            </a:r>
            <a:r>
              <a:rPr lang="ko-KR" altLang="en-US" sz="1200" smtClean="0">
                <a:solidFill>
                  <a:schemeClr val="bg2"/>
                </a:solidFill>
              </a:rPr>
              <a:t>부분 수정 및 추가</a:t>
            </a:r>
            <a:endParaRPr lang="en-US" altLang="ko-KR" sz="1200" dirty="0">
              <a:solidFill>
                <a:schemeClr val="bg2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5594638" y="3861048"/>
            <a:ext cx="1338582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9624" y="5573434"/>
            <a:ext cx="748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/>
                </a:solidFill>
              </a:rPr>
              <a:t>* </a:t>
            </a:r>
            <a:r>
              <a:rPr lang="ko-KR" altLang="en-US" sz="1600" dirty="0" smtClean="0">
                <a:solidFill>
                  <a:schemeClr val="bg2"/>
                </a:solidFill>
              </a:rPr>
              <a:t>기간 내 목표 </a:t>
            </a:r>
            <a:r>
              <a:rPr lang="en-US" altLang="ko-KR" sz="1600" dirty="0" smtClean="0">
                <a:solidFill>
                  <a:schemeClr val="bg2"/>
                </a:solidFill>
              </a:rPr>
              <a:t>: </a:t>
            </a:r>
            <a:r>
              <a:rPr lang="ko-KR" altLang="en-US" sz="1600" dirty="0" smtClean="0">
                <a:solidFill>
                  <a:schemeClr val="bg2"/>
                </a:solidFill>
              </a:rPr>
              <a:t>메인 페이지 구현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스크롤 애니메이션</a:t>
            </a:r>
            <a:r>
              <a:rPr lang="en-US" altLang="ko-KR" sz="1600" dirty="0">
                <a:solidFill>
                  <a:schemeClr val="bg2"/>
                </a:solidFill>
              </a:rPr>
              <a:t> </a:t>
            </a:r>
            <a:r>
              <a:rPr lang="en-US" altLang="ko-KR" sz="1600" dirty="0" smtClean="0">
                <a:solidFill>
                  <a:schemeClr val="bg2"/>
                </a:solidFill>
              </a:rPr>
              <a:t>&amp; </a:t>
            </a:r>
            <a:r>
              <a:rPr lang="ko-KR" altLang="en-US" sz="1600" dirty="0" smtClean="0">
                <a:solidFill>
                  <a:schemeClr val="bg2"/>
                </a:solidFill>
              </a:rPr>
              <a:t>이미지 슬라이드 구현</a:t>
            </a:r>
            <a:r>
              <a:rPr lang="en-US" altLang="ko-KR" sz="1600" dirty="0" smtClean="0">
                <a:solidFill>
                  <a:schemeClr val="bg2"/>
                </a:solidFill>
              </a:rPr>
              <a:t> 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31576" y="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2480" y="260648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/>
                </a:solidFill>
              </a:rPr>
              <a:t>2. </a:t>
            </a:r>
            <a:r>
              <a:rPr lang="ko-KR" altLang="en-US" sz="2000" dirty="0" smtClean="0">
                <a:solidFill>
                  <a:schemeClr val="bg2"/>
                </a:solidFill>
              </a:rPr>
              <a:t>원본 메인 페이지 </a:t>
            </a:r>
            <a:r>
              <a:rPr lang="ko-KR" altLang="en-US" sz="2000" dirty="0" err="1" smtClean="0">
                <a:solidFill>
                  <a:schemeClr val="bg2"/>
                </a:solidFill>
              </a:rPr>
              <a:t>미리보기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31576" y="745739"/>
            <a:ext cx="10225136" cy="5981890"/>
          </a:xfrm>
          <a:prstGeom prst="rect">
            <a:avLst/>
          </a:prstGeom>
          <a:solidFill>
            <a:srgbClr val="1E3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231576" y="612186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44888" y="291426"/>
            <a:ext cx="3986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/>
                </a:solidFill>
              </a:rPr>
              <a:t>- </a:t>
            </a:r>
            <a:r>
              <a:rPr lang="ko-KR" altLang="en-US" sz="1600" dirty="0" smtClean="0">
                <a:solidFill>
                  <a:schemeClr val="bg2"/>
                </a:solidFill>
              </a:rPr>
              <a:t>스크롤 애니메이션 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pic>
        <p:nvPicPr>
          <p:cNvPr id="3" name="화면 기록 2022-10-14 오전 4.41.30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68" y="994829"/>
            <a:ext cx="9577064" cy="48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2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31576" y="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2480" y="260648"/>
            <a:ext cx="38884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/>
                </a:solidFill>
              </a:rPr>
              <a:t>3</a:t>
            </a:r>
            <a:r>
              <a:rPr lang="en-US" altLang="ko-KR" sz="2000" dirty="0" smtClean="0">
                <a:solidFill>
                  <a:schemeClr val="bg2"/>
                </a:solidFill>
              </a:rPr>
              <a:t>. </a:t>
            </a:r>
            <a:r>
              <a:rPr lang="ko-KR" altLang="en-US" sz="2000" dirty="0" smtClean="0">
                <a:solidFill>
                  <a:schemeClr val="bg2"/>
                </a:solidFill>
              </a:rPr>
              <a:t>원본 메인 페이지 관련 이슈</a:t>
            </a:r>
            <a:endParaRPr lang="en-US" altLang="ko-KR" sz="2000" dirty="0" smtClean="0">
              <a:solidFill>
                <a:schemeClr val="bg2"/>
              </a:solidFill>
            </a:endParaRPr>
          </a:p>
          <a:p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31576" y="745739"/>
            <a:ext cx="10225136" cy="5981890"/>
          </a:xfrm>
          <a:prstGeom prst="rect">
            <a:avLst/>
          </a:prstGeom>
          <a:solidFill>
            <a:srgbClr val="1E3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231576" y="612186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4488" y="949690"/>
            <a:ext cx="3986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/>
                </a:solidFill>
              </a:rPr>
              <a:t>- </a:t>
            </a:r>
            <a:r>
              <a:rPr lang="ko-KR" altLang="en-US" sz="1600" dirty="0" smtClean="0">
                <a:solidFill>
                  <a:schemeClr val="bg2"/>
                </a:solidFill>
              </a:rPr>
              <a:t>스크롤 애니메이션 </a:t>
            </a:r>
            <a:endParaRPr lang="en-US" altLang="ko-KR" sz="1600" dirty="0">
              <a:solidFill>
                <a:schemeClr val="bg2"/>
              </a:solidFill>
            </a:endParaRPr>
          </a:p>
        </p:txBody>
      </p:sp>
      <p:pic>
        <p:nvPicPr>
          <p:cNvPr id="2" name="KakaoTalk_20221014_035617546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12.41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56" y="1456437"/>
            <a:ext cx="9785960" cy="3945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225" y="6170333"/>
            <a:ext cx="980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2"/>
                </a:solidFill>
              </a:rPr>
              <a:t>** </a:t>
            </a:r>
            <a:r>
              <a:rPr lang="ko-KR" altLang="en-US" sz="1400" dirty="0" smtClean="0">
                <a:solidFill>
                  <a:schemeClr val="bg2"/>
                </a:solidFill>
              </a:rPr>
              <a:t>클론 메인 페이지에서는 페이지 내용이 다 보이는 것이 좋겠다는 개인적 생각으로 한번만 실행하도록 구현</a:t>
            </a:r>
            <a:endParaRPr lang="en-US" altLang="ko-KR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3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31576" y="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2480" y="188640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2"/>
                </a:solidFill>
              </a:rPr>
              <a:t>4</a:t>
            </a:r>
            <a:r>
              <a:rPr lang="en-US" altLang="ko-KR" sz="2000" dirty="0" smtClean="0">
                <a:solidFill>
                  <a:schemeClr val="bg2"/>
                </a:solidFill>
              </a:rPr>
              <a:t>. </a:t>
            </a:r>
            <a:r>
              <a:rPr lang="ko-KR" altLang="en-US" sz="2000" dirty="0" smtClean="0">
                <a:solidFill>
                  <a:schemeClr val="bg2"/>
                </a:solidFill>
              </a:rPr>
              <a:t>클론 메인 페이지 구조 </a:t>
            </a:r>
            <a:r>
              <a:rPr lang="ko-KR" altLang="en-US" sz="2000" dirty="0" err="1" smtClean="0">
                <a:solidFill>
                  <a:schemeClr val="bg2"/>
                </a:solidFill>
              </a:rPr>
              <a:t>미리보기</a:t>
            </a:r>
            <a:r>
              <a:rPr lang="ko-KR" altLang="en-US" sz="2000" dirty="0" smtClean="0">
                <a:solidFill>
                  <a:schemeClr val="bg2"/>
                </a:solidFill>
              </a:rPr>
              <a:t> </a:t>
            </a:r>
            <a:endParaRPr lang="en-US" altLang="ko-KR" sz="2000" dirty="0" smtClean="0">
              <a:solidFill>
                <a:schemeClr val="bg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31576" y="612186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김선주\Desktop\블록체인 자료\KakaoTalk_20221014_03075529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54"/>
          <a:stretch/>
        </p:blipFill>
        <p:spPr bwMode="auto">
          <a:xfrm>
            <a:off x="1208584" y="992782"/>
            <a:ext cx="8496944" cy="476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28664" y="1143908"/>
            <a:ext cx="7776864" cy="468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8464" y="2251773"/>
            <a:ext cx="1514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html &amp; </a:t>
            </a:r>
            <a:r>
              <a:rPr lang="en-US" altLang="ko-KR" sz="1100" b="1" dirty="0" err="1" smtClean="0">
                <a:solidFill>
                  <a:srgbClr val="FF0000"/>
                </a:solidFill>
              </a:rPr>
              <a:t>css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로 구현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t="20298" r="41472" b="70868"/>
          <a:stretch/>
        </p:blipFill>
        <p:spPr bwMode="auto">
          <a:xfrm>
            <a:off x="166156" y="2639099"/>
            <a:ext cx="2635624" cy="62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0527" y="2964487"/>
            <a:ext cx="2419600" cy="311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33745" y="3429000"/>
            <a:ext cx="1794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순차적으로 애니메이션 구현 시에 사용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31576" y="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231576" y="612186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김선주\Desktop\블록체인 자료\KakaoTalk_20221014_03075529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6" b="57025"/>
          <a:stretch/>
        </p:blipFill>
        <p:spPr bwMode="auto">
          <a:xfrm>
            <a:off x="704528" y="1529812"/>
            <a:ext cx="8496944" cy="39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514546" y="2329010"/>
            <a:ext cx="6840760" cy="18002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00672" y="1628094"/>
            <a:ext cx="2592288" cy="48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4568" y="1310431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html &amp; </a:t>
            </a:r>
            <a:r>
              <a:rPr lang="en-US" altLang="ko-KR" sz="1100" b="1" dirty="0" err="1" smtClean="0">
                <a:solidFill>
                  <a:srgbClr val="FF0000"/>
                </a:solidFill>
              </a:rPr>
              <a:t>css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로 애니메이션 구현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7852" y="2498805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FF0000"/>
                </a:solidFill>
              </a:rPr>
              <a:t>javaScript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로 자동 슬라이드 이미지 구현</a:t>
            </a:r>
            <a:endParaRPr lang="en-US" altLang="ko-KR" sz="1100" b="1" dirty="0" smtClean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01072" y="1698987"/>
            <a:ext cx="2088232" cy="63002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35470" y="4201218"/>
            <a:ext cx="6819836" cy="1267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68624" y="5137322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html &amp; </a:t>
            </a:r>
            <a:r>
              <a:rPr lang="en-US" altLang="ko-KR" sz="1100" b="1" dirty="0" err="1" smtClean="0">
                <a:solidFill>
                  <a:srgbClr val="FF0000"/>
                </a:solidFill>
              </a:rPr>
              <a:t>css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로 구조로 구현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2480" y="188640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2"/>
                </a:solidFill>
              </a:rPr>
              <a:t>4</a:t>
            </a:r>
            <a:r>
              <a:rPr lang="en-US" altLang="ko-KR" sz="2000" dirty="0" smtClean="0">
                <a:solidFill>
                  <a:schemeClr val="bg2"/>
                </a:solidFill>
              </a:rPr>
              <a:t>. </a:t>
            </a:r>
            <a:r>
              <a:rPr lang="ko-KR" altLang="en-US" sz="2000" dirty="0" smtClean="0">
                <a:solidFill>
                  <a:schemeClr val="bg2"/>
                </a:solidFill>
              </a:rPr>
              <a:t>클론 메인 페이지 구조 </a:t>
            </a:r>
            <a:r>
              <a:rPr lang="ko-KR" altLang="en-US" sz="2000" dirty="0" err="1" smtClean="0">
                <a:solidFill>
                  <a:schemeClr val="bg2"/>
                </a:solidFill>
              </a:rPr>
              <a:t>미리보기</a:t>
            </a:r>
            <a:r>
              <a:rPr lang="ko-KR" altLang="en-US" sz="2000" dirty="0" smtClean="0">
                <a:solidFill>
                  <a:schemeClr val="bg2"/>
                </a:solidFill>
              </a:rPr>
              <a:t> </a:t>
            </a:r>
            <a:endParaRPr lang="en-US" altLang="ko-KR" sz="20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31576" y="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231576" y="612186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김선주\Desktop\블록체인 자료\KakaoTalk_20221014_03075529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42841" r="220" b="31148"/>
          <a:stretch/>
        </p:blipFill>
        <p:spPr bwMode="auto">
          <a:xfrm>
            <a:off x="704528" y="878541"/>
            <a:ext cx="8496944" cy="524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04528" y="894564"/>
            <a:ext cx="7704856" cy="512672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1434" y="1484784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FF0000"/>
                </a:solidFill>
              </a:rPr>
              <a:t>javaScript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로 스크롤 애니메이션 구현</a:t>
            </a:r>
            <a:endParaRPr lang="en-US" altLang="ko-KR" sz="1100" b="1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1434" y="3068960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FF0000"/>
                </a:solidFill>
              </a:rPr>
              <a:t>javaScript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로 스크롤 애니메이션 구현</a:t>
            </a:r>
            <a:endParaRPr lang="en-US" altLang="ko-KR" sz="11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480" y="188640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2"/>
                </a:solidFill>
              </a:rPr>
              <a:t>4</a:t>
            </a:r>
            <a:r>
              <a:rPr lang="en-US" altLang="ko-KR" sz="2000" dirty="0" smtClean="0">
                <a:solidFill>
                  <a:schemeClr val="bg2"/>
                </a:solidFill>
              </a:rPr>
              <a:t>. </a:t>
            </a:r>
            <a:r>
              <a:rPr lang="ko-KR" altLang="en-US" sz="2000" dirty="0" smtClean="0">
                <a:solidFill>
                  <a:schemeClr val="bg2"/>
                </a:solidFill>
              </a:rPr>
              <a:t>클론 메인 페이지 구조 </a:t>
            </a:r>
            <a:r>
              <a:rPr lang="ko-KR" altLang="en-US" sz="2000" dirty="0" err="1" smtClean="0">
                <a:solidFill>
                  <a:schemeClr val="bg2"/>
                </a:solidFill>
              </a:rPr>
              <a:t>미리보기</a:t>
            </a:r>
            <a:r>
              <a:rPr lang="ko-KR" altLang="en-US" sz="2000" dirty="0" smtClean="0">
                <a:solidFill>
                  <a:schemeClr val="bg2"/>
                </a:solidFill>
              </a:rPr>
              <a:t> </a:t>
            </a:r>
            <a:endParaRPr lang="en-US" altLang="ko-KR" sz="20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3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김선주\Desktop\블록체인 자료\KakaoTalk_20221014_03075529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93" b="12155"/>
          <a:stretch/>
        </p:blipFill>
        <p:spPr bwMode="auto">
          <a:xfrm>
            <a:off x="704528" y="3083115"/>
            <a:ext cx="8496944" cy="226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231576" y="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231576" y="6121860"/>
            <a:ext cx="10225135" cy="764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김선주\Desktop\블록체인 자료\KakaoTalk_20221014_03075529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12" b="24384"/>
          <a:stretch/>
        </p:blipFill>
        <p:spPr bwMode="auto">
          <a:xfrm>
            <a:off x="704528" y="1684784"/>
            <a:ext cx="8496944" cy="145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24608" y="1700808"/>
            <a:ext cx="6984776" cy="36505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24608" y="1268760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 smtClean="0">
                <a:solidFill>
                  <a:srgbClr val="FF0000"/>
                </a:solidFill>
              </a:rPr>
              <a:t>javaScript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로 스크롤 애니메이션 구현</a:t>
            </a:r>
            <a:endParaRPr lang="en-US" altLang="ko-KR" sz="1100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480" y="188640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2"/>
                </a:solidFill>
              </a:rPr>
              <a:t>4</a:t>
            </a:r>
            <a:r>
              <a:rPr lang="en-US" altLang="ko-KR" sz="2000" dirty="0" smtClean="0">
                <a:solidFill>
                  <a:schemeClr val="bg2"/>
                </a:solidFill>
              </a:rPr>
              <a:t>. </a:t>
            </a:r>
            <a:r>
              <a:rPr lang="ko-KR" altLang="en-US" sz="2000" dirty="0" smtClean="0">
                <a:solidFill>
                  <a:schemeClr val="bg2"/>
                </a:solidFill>
              </a:rPr>
              <a:t>클론 메인 페이지 구조 </a:t>
            </a:r>
            <a:r>
              <a:rPr lang="ko-KR" altLang="en-US" sz="2000" dirty="0" err="1" smtClean="0">
                <a:solidFill>
                  <a:schemeClr val="bg2"/>
                </a:solidFill>
              </a:rPr>
              <a:t>미리보기</a:t>
            </a:r>
            <a:r>
              <a:rPr lang="ko-KR" altLang="en-US" sz="2000" dirty="0" smtClean="0">
                <a:solidFill>
                  <a:schemeClr val="bg2"/>
                </a:solidFill>
              </a:rPr>
              <a:t> </a:t>
            </a:r>
            <a:endParaRPr lang="en-US" altLang="ko-KR" sz="20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9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264</Words>
  <Application>Microsoft Office PowerPoint</Application>
  <PresentationFormat>A4 용지(210x297mm)</PresentationFormat>
  <Paragraphs>50</Paragraphs>
  <Slides>13</Slides>
  <Notes>0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김선주</dc:creator>
  <cp:lastModifiedBy>김선주</cp:lastModifiedBy>
  <cp:revision>13</cp:revision>
  <dcterms:created xsi:type="dcterms:W3CDTF">2022-10-13T18:11:37Z</dcterms:created>
  <dcterms:modified xsi:type="dcterms:W3CDTF">2022-10-13T20:20:01Z</dcterms:modified>
</cp:coreProperties>
</file>